
<file path=[Content_Types].xml><?xml version="1.0" encoding="utf-8"?>
<Types xmlns="http://schemas.openxmlformats.org/package/2006/content-types">
  <Default Extension="crdownload" ContentType="image/jpe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06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6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42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6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8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5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1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6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9794-DBDE-40DC-A60F-8A901DB0240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2F3AD5-73CF-4C06-942A-7654C033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crdownload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2C7E-8EC0-4042-9D98-0B6CC44387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Անբան Հուռի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CB50C9-EA0F-41C2-931A-AC5356545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6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A5AF-308E-40F7-A72E-E028E327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z="1600" b="1" dirty="0"/>
              <a:t>Ես գորտերը ուրախ բանբակը վերցնում են իրենց  ու փախնում ջրի տակ։ Անբան Հուռին առավոտյան գալիս է բամբակը տանելու ու տեսնում է որ չկա, մտնում ջրի մեջ ու տեսնում բամբակից լավ բան, ոսկի,  վերցնում է իրեն ու գնում տուն։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394DD5-3751-41C5-BD10-4271E8C98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235200"/>
            <a:ext cx="5252720" cy="3393440"/>
          </a:xfrm>
        </p:spPr>
      </p:pic>
    </p:spTree>
    <p:extLst>
      <p:ext uri="{BB962C8B-B14F-4D97-AF65-F5344CB8AC3E}">
        <p14:creationId xmlns:p14="http://schemas.microsoft.com/office/powerpoint/2010/main" val="41434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014E-5050-482F-9FA8-CD9A4A18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54" y="233681"/>
            <a:ext cx="8596668" cy="1320800"/>
          </a:xfrm>
        </p:spPr>
        <p:txBody>
          <a:bodyPr>
            <a:noAutofit/>
          </a:bodyPr>
          <a:lstStyle/>
          <a:p>
            <a:r>
              <a:rPr lang="hy-AM" sz="1600" b="1" dirty="0"/>
              <a:t> Մի օրել ես անբան Հուռիի ամուսինը վերադառնում է տուն,  իրենից մի քիչ հետո էլ իր մայրն է գալիս նստում,  խոսում ու հետո մի բզեզ է մտնում տուն․</a:t>
            </a:r>
            <a:br>
              <a:rPr lang="hy-AM" sz="1600" b="1" dirty="0"/>
            </a:br>
            <a:r>
              <a:rPr lang="hy-AM" sz="1600" b="1" dirty="0"/>
              <a:t> –Բարև ,  ուր էիր՞  բզեզ մորքուր, </a:t>
            </a:r>
            <a:br>
              <a:rPr lang="hy-AM" sz="1600" b="1" dirty="0"/>
            </a:br>
            <a:r>
              <a:rPr lang="hy-AM" sz="1600" b="1" dirty="0"/>
              <a:t>էս ամուսինն էլ ասում․</a:t>
            </a:r>
            <a:br>
              <a:rPr lang="hy-AM" sz="1600" b="1" dirty="0"/>
            </a:br>
            <a:r>
              <a:rPr lang="hy-AM" sz="1600" b="1" dirty="0"/>
              <a:t>- հո չես գժվել բզեզի հետ ես խոսում,</a:t>
            </a:r>
            <a:br>
              <a:rPr lang="hy-AM" sz="1600" b="1" dirty="0"/>
            </a:br>
            <a:r>
              <a:rPr lang="hy-AM" sz="1600" b="1" dirty="0"/>
              <a:t>- չէ չեմ գժվել, էս քո մորքուրն է շատ աշխատելուց բզեզ է դառել ։</a:t>
            </a:r>
            <a:br>
              <a:rPr lang="hy-AM" sz="1600" b="1" dirty="0"/>
            </a:br>
            <a:r>
              <a:rPr lang="hy-AM" sz="1600" b="1" dirty="0"/>
              <a:t>Ու այս պատմությունից հետո ամուսինը Հուռիին չի թողնում ինչ որ բան անել։</a:t>
            </a:r>
            <a:endParaRPr lang="en-US" sz="16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C990966-994A-4479-BF7D-E57A1F960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62" y="2098444"/>
            <a:ext cx="6271438" cy="3881437"/>
          </a:xfrm>
        </p:spPr>
      </p:pic>
    </p:spTree>
    <p:extLst>
      <p:ext uri="{BB962C8B-B14F-4D97-AF65-F5344CB8AC3E}">
        <p14:creationId xmlns:p14="http://schemas.microsoft.com/office/powerpoint/2010/main" val="353621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14B1-FA6B-427B-BF1F-FDAB739E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1600" b="1" i="0" dirty="0">
                <a:effectLst/>
                <a:latin typeface="Arial" panose="020B0604020202020204" pitchFamily="34" charset="0"/>
              </a:rPr>
              <a:t>Լինում է, չի լինում՝ մի կնիկ։ Էս կնիկը մի աղջիկ է ունենում, անունը՝ Հուռի։ Մի ծույլ, անշնորհք աղջիկ։ Օրը մինչև իրիկուն պարապ-սարապ նստած։</a:t>
            </a:r>
            <a:br>
              <a:rPr lang="hy-AM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hy-AM" sz="1000" dirty="0"/>
            </a:br>
            <a:endParaRPr lang="en-US" sz="1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BA75B2-120B-48E9-B101-83228ED09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2" y="1270000"/>
            <a:ext cx="7030992" cy="3881437"/>
          </a:xfrm>
        </p:spPr>
      </p:pic>
    </p:spTree>
    <p:extLst>
      <p:ext uri="{BB962C8B-B14F-4D97-AF65-F5344CB8AC3E}">
        <p14:creationId xmlns:p14="http://schemas.microsoft.com/office/powerpoint/2010/main" val="245829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D15C-6743-407B-97E5-E29B042A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56" y="618477"/>
            <a:ext cx="8596668" cy="1320800"/>
          </a:xfrm>
        </p:spPr>
        <p:txBody>
          <a:bodyPr>
            <a:normAutofit/>
          </a:bodyPr>
          <a:lstStyle/>
          <a:p>
            <a:r>
              <a:rPr lang="hy-AM" sz="1600" b="1" i="0" dirty="0">
                <a:effectLst/>
                <a:latin typeface="Arial" panose="020B0604020202020204" pitchFamily="34" charset="0"/>
              </a:rPr>
              <a:t>Բանն ինչ կանեմ՝ կեղտոտ է</a:t>
            </a:r>
            <a:r>
              <a:rPr lang="hy-AM" sz="1600" b="1" dirty="0">
                <a:latin typeface="Arial" panose="020B0604020202020204" pitchFamily="34" charset="0"/>
              </a:rPr>
              <a:t>, </a:t>
            </a:r>
            <a:r>
              <a:rPr lang="hy-AM" sz="1600" b="1" i="0" dirty="0">
                <a:effectLst/>
                <a:latin typeface="Arial" panose="020B0604020202020204" pitchFamily="34" charset="0"/>
              </a:rPr>
              <a:t>Բամբակը կորիզոտ է։Մաստակ պիտի, որ ծամեմ, Կըտերը տիտիկ անեմ, Անցնողին մըտիկ անեմ․Ուտեմ, խմեմ,</a:t>
            </a:r>
            <a:br>
              <a:rPr lang="hy-AM" sz="1600" b="1" dirty="0"/>
            </a:br>
            <a:r>
              <a:rPr lang="hy-AM" sz="1600" b="1" i="0" dirty="0">
                <a:effectLst/>
                <a:latin typeface="Arial" panose="020B0604020202020204" pitchFamily="34" charset="0"/>
              </a:rPr>
              <a:t>Մըթնի, քընեմ։ </a:t>
            </a:r>
            <a:endParaRPr lang="en-US" sz="1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B05DA5-01EB-4902-BD4F-55EB37525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08435"/>
              </p:ext>
            </p:extLst>
          </p:nvPr>
        </p:nvGraphicFramePr>
        <p:xfrm>
          <a:off x="757762" y="1301634"/>
          <a:ext cx="8596312" cy="640080"/>
        </p:xfrm>
        <a:graphic>
          <a:graphicData uri="http://schemas.openxmlformats.org/drawingml/2006/table">
            <a:tbl>
              <a:tblPr/>
              <a:tblGrid>
                <a:gridCol w="8596312">
                  <a:extLst>
                    <a:ext uri="{9D8B030D-6E8A-4147-A177-3AD203B41FA5}">
                      <a16:colId xmlns:a16="http://schemas.microsoft.com/office/drawing/2014/main" val="2085181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br>
                        <a:rPr lang="hy-AM" dirty="0">
                          <a:effectLst/>
                        </a:rPr>
                      </a:br>
                      <a:endParaRPr lang="hy-AM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487814"/>
                  </a:ext>
                </a:extLst>
              </a:tr>
            </a:tbl>
          </a:graphicData>
        </a:graphic>
      </p:graphicFrame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673B32-75A0-4A65-A4AE-584B7AB4B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31" y="2401094"/>
            <a:ext cx="6048375" cy="3400425"/>
          </a:xfrm>
        </p:spPr>
      </p:pic>
    </p:spTree>
    <p:extLst>
      <p:ext uri="{BB962C8B-B14F-4D97-AF65-F5344CB8AC3E}">
        <p14:creationId xmlns:p14="http://schemas.microsoft.com/office/powerpoint/2010/main" val="41020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BBDE-58DC-4A6F-A100-C2DC4C97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sz="1600" b="1" i="0" dirty="0">
                <a:effectLst/>
                <a:latin typeface="Arial" panose="020B0604020202020204" pitchFamily="34" charset="0"/>
              </a:rPr>
              <a:t>Հարևաններն անունը դնում են Անբան Հուռի։ </a:t>
            </a:r>
            <a:r>
              <a:rPr lang="hy-AM" sz="1600" b="1" dirty="0">
                <a:latin typeface="Arial" panose="020B0604020202020204" pitchFamily="34" charset="0"/>
              </a:rPr>
              <a:t>Մ</a:t>
            </a:r>
            <a:r>
              <a:rPr lang="hy-AM" sz="1600" b="1" i="0" dirty="0">
                <a:effectLst/>
                <a:latin typeface="Arial" panose="020B0604020202020204" pitchFamily="34" charset="0"/>
              </a:rPr>
              <a:t>երն աղջկանը գովելով ման է գալի․ լիդրը գզող, լիդրը մանող, հա՛մ խճճող, հա՛մ խճուճը հանող, ձևող-կարող, հունցող-թխող, եփող-թափող, մի խոսքով՝ հուրի-հրեղեն, մատները՝ ոսկի։</a:t>
            </a:r>
            <a:endParaRPr lang="en-US" sz="1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80092-E13B-4AEB-AA70-450CF43EA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30125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27F2-A5F9-4C97-9931-6AEEF620B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28" y="204186"/>
            <a:ext cx="8596668" cy="1282330"/>
          </a:xfrm>
        </p:spPr>
        <p:txBody>
          <a:bodyPr>
            <a:normAutofit/>
          </a:bodyPr>
          <a:lstStyle/>
          <a:p>
            <a:r>
              <a:rPr lang="hy-AM" sz="1600" b="1" i="0" dirty="0">
                <a:effectLst/>
                <a:latin typeface="Arial" panose="020B0604020202020204" pitchFamily="34" charset="0"/>
              </a:rPr>
              <a:t>Էս գովասանքը գնում, մի երիտասարդ վաճառականի ականջն է ընկնում։ Էս երիտասարդ վաճառականն ասում է՝ իմ ուզածն էլ հենց սա է, որ կա։</a:t>
            </a:r>
            <a:endParaRPr lang="en-US" sz="1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4D7B66-1260-4F5F-94D5-427582E71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8" y="1793784"/>
            <a:ext cx="5965794" cy="3133817"/>
          </a:xfrm>
        </p:spPr>
      </p:pic>
    </p:spTree>
    <p:extLst>
      <p:ext uri="{BB962C8B-B14F-4D97-AF65-F5344CB8AC3E}">
        <p14:creationId xmlns:p14="http://schemas.microsoft.com/office/powerpoint/2010/main" val="4226098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9509-D949-420E-99F6-EC45551EE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1600" b="1" i="0" dirty="0">
                <a:effectLst/>
                <a:latin typeface="Arial" panose="020B0604020202020204" pitchFamily="34" charset="0"/>
              </a:rPr>
              <a:t>Գլխապատառ գալիս է Անբան Հուռիին ուզում է, հետը պսակվում, և տանում իրենց տունը։ </a:t>
            </a:r>
            <a:endParaRPr lang="en-US" sz="1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C702A-AC2F-4EA1-9DD3-ACB24028D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8" y="2201662"/>
            <a:ext cx="5619564" cy="2725939"/>
          </a:xfrm>
        </p:spPr>
      </p:pic>
    </p:spTree>
    <p:extLst>
      <p:ext uri="{BB962C8B-B14F-4D97-AF65-F5344CB8AC3E}">
        <p14:creationId xmlns:p14="http://schemas.microsoft.com/office/powerpoint/2010/main" val="161992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B5AD-D773-42BA-8599-BA5783F61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sz="1800" b="1" i="0" dirty="0">
                <a:effectLst/>
                <a:latin typeface="Arial" panose="020B0604020202020204" pitchFamily="34" charset="0"/>
              </a:rPr>
              <a:t>Մի քանի ժամանակից ետը մի տասը-քսան բեռը բամբակ է առնում, տալիս կնկանը, թե՝ ես գնում եմ հեռու տեղեր առևտրի, դու էլ էս բամբակը գզի, մանի, գամ, տանեմ ծախեմ, հարստանանք</a:t>
            </a:r>
            <a:br>
              <a:rPr lang="hy-AM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3DF6B9-0091-4272-92BE-B9B705752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84" y="2366963"/>
            <a:ext cx="6091187" cy="3881437"/>
          </a:xfrm>
        </p:spPr>
      </p:pic>
    </p:spTree>
    <p:extLst>
      <p:ext uri="{BB962C8B-B14F-4D97-AF65-F5344CB8AC3E}">
        <p14:creationId xmlns:p14="http://schemas.microsoft.com/office/powerpoint/2010/main" val="230664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8B0FB-89C8-469F-A86C-EB43AEA6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02" y="103573"/>
            <a:ext cx="8596668" cy="1320800"/>
          </a:xfrm>
        </p:spPr>
        <p:txBody>
          <a:bodyPr>
            <a:normAutofit/>
          </a:bodyPr>
          <a:lstStyle/>
          <a:p>
            <a:r>
              <a:rPr lang="hy-AM" sz="1600" b="1" i="0" dirty="0">
                <a:effectLst/>
                <a:latin typeface="Arial" panose="020B0604020202020204" pitchFamily="34" charset="0"/>
              </a:rPr>
              <a:t>Անբան Հուռին էլ իրեն համար մաստակ ծամելով ման է գալի։ Մի օր էլ գետի ափովն անց կենալիս լսում է, որ գորտերը կռկռում են  - փեփել-կեկել փեփել –կեկել։</a:t>
            </a:r>
            <a:endParaRPr lang="en-US" sz="1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AD6D85-FCDA-4607-86E8-A4532500F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49" y="2104008"/>
            <a:ext cx="5823750" cy="3258105"/>
          </a:xfrm>
        </p:spPr>
      </p:pic>
    </p:spTree>
    <p:extLst>
      <p:ext uri="{BB962C8B-B14F-4D97-AF65-F5344CB8AC3E}">
        <p14:creationId xmlns:p14="http://schemas.microsoft.com/office/powerpoint/2010/main" val="247601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0A6E-FACB-4F52-B2D9-D4BF540A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1600" b="1" dirty="0"/>
              <a:t>Ասում է․</a:t>
            </a:r>
            <a:br>
              <a:rPr lang="hy-AM" sz="1600" b="1" dirty="0"/>
            </a:br>
            <a:r>
              <a:rPr lang="hy-AM" sz="1600" b="1" dirty="0"/>
              <a:t>-Լսեք որ էս բանբակը բերեմ կմանեք,</a:t>
            </a:r>
            <a:br>
              <a:rPr lang="hy-AM" sz="1600" b="1" dirty="0"/>
            </a:br>
            <a:r>
              <a:rPr lang="hy-AM" sz="1600" b="1" dirty="0"/>
              <a:t> –Այո՜,- կռկռալով ասեցին գորտերը։ Էս անխելք Հուռին էլ    հավատում է ես փեփել – կեկելին ու գնում բամբակը բերում լցնում ջրի մեջ ասում․</a:t>
            </a:r>
            <a:br>
              <a:rPr lang="hy-AM" sz="1600" b="1" dirty="0"/>
            </a:br>
            <a:r>
              <a:rPr lang="hy-AM" sz="1600" b="1" dirty="0"/>
              <a:t>-Դե մանեք մինչև վաղը ես գնամ վաղը կգամ վերցնելու։</a:t>
            </a:r>
            <a:endParaRPr lang="en-US" sz="16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458D2E-5003-4520-857C-C8A65688C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72" y="2160588"/>
            <a:ext cx="6086093" cy="3881437"/>
          </a:xfrm>
        </p:spPr>
      </p:pic>
    </p:spTree>
    <p:extLst>
      <p:ext uri="{BB962C8B-B14F-4D97-AF65-F5344CB8AC3E}">
        <p14:creationId xmlns:p14="http://schemas.microsoft.com/office/powerpoint/2010/main" val="812377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CBE229EFE0945B5A2372362663CCC" ma:contentTypeVersion="2" ma:contentTypeDescription="Create a new document." ma:contentTypeScope="" ma:versionID="0aebe9a66c2b0a55fe0a2f700a0825eb">
  <xsd:schema xmlns:xsd="http://www.w3.org/2001/XMLSchema" xmlns:xs="http://www.w3.org/2001/XMLSchema" xmlns:p="http://schemas.microsoft.com/office/2006/metadata/properties" xmlns:ns3="5e96b350-043a-4014-b11a-5236c2c43eda" targetNamespace="http://schemas.microsoft.com/office/2006/metadata/properties" ma:root="true" ma:fieldsID="1ab74e0961ee262ce2a16050d9551ff9" ns3:_="">
    <xsd:import namespace="5e96b350-043a-4014-b11a-5236c2c43e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6b350-043a-4014-b11a-5236c2c43e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567ED7-2007-4DD7-8560-ED1462820C9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5e96b350-043a-4014-b11a-5236c2c43ed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540556-A87F-4542-84A0-9C0565F9F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6b350-043a-4014-b11a-5236c2c43e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513CD2-20CF-4522-9D96-7035E5BFA5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</TotalTime>
  <Words>412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Անբան Հուռի</vt:lpstr>
      <vt:lpstr>Լինում է, չի լինում՝ մի կնիկ։ Էս կնիկը մի աղջիկ է ունենում, անունը՝ Հուռի։ Մի ծույլ, անշնորհք աղջիկ։ Օրը մինչև իրիկուն պարապ-սարապ նստած։  </vt:lpstr>
      <vt:lpstr>Բանն ինչ կանեմ՝ կեղտոտ է, Բամբակը կորիզոտ է։Մաստակ պիտի, որ ծամեմ, Կըտերը տիտիկ անեմ, Անցնողին մըտիկ անեմ․Ուտեմ, խմեմ, Մըթնի, քընեմ։ </vt:lpstr>
      <vt:lpstr>Հարևաններն անունը դնում են Անբան Հուռի։ Մերն աղջկանը գովելով ման է գալի․ լիդրը գզող, լիդրը մանող, հա՛մ խճճող, հա՛մ խճուճը հանող, ձևող-կարող, հունցող-թխող, եփող-թափող, մի խոսքով՝ հուրի-հրեղեն, մատները՝ ոսկի։</vt:lpstr>
      <vt:lpstr>Էս գովասանքը գնում, մի երիտասարդ վաճառականի ականջն է ընկնում։ Էս երիտասարդ վաճառականն ասում է՝ իմ ուզածն էլ հենց սա է, որ կա։</vt:lpstr>
      <vt:lpstr>Գլխապատառ գալիս է Անբան Հուռիին ուզում է, հետը պսակվում, և տանում իրենց տունը։ </vt:lpstr>
      <vt:lpstr>Մի քանի ժամանակից ետը մի տասը-քսան բեռը բամբակ է առնում, տալիս կնկանը, թե՝ ես գնում եմ հեռու տեղեր առևտրի, դու էլ էս բամբակը գզի, մանի, գամ, տանեմ ծախեմ, հարստանանք </vt:lpstr>
      <vt:lpstr>Անբան Հուռին էլ իրեն համար մաստակ ծամելով ման է գալի։ Մի օր էլ գետի ափովն անց կենալիս լսում է, որ գորտերը կռկռում են  - փեփել-կեկել փեփել –կեկել։</vt:lpstr>
      <vt:lpstr>Ասում է․ -Լսեք որ էս բանբակը բերեմ կմանեք,  –Այո՜,- կռկռալով ասեցին գորտերը։ Էս անխելք Հուռին էլ    հավատում է ես փեփել – կեկելին ու գնում բամբակը բերում լցնում ջրի մեջ ասում․ -Դե մանեք մինչև վաղը ես գնամ վաղը կգամ վերցնելու։</vt:lpstr>
      <vt:lpstr>Ես գորտերը ուրախ բանբակը վերցնում են իրենց  ու փախնում ջրի տակ։ Անբան Հուռին առավոտյան գալիս է բամբակը տանելու ու տեսնում է որ չկա, մտնում ջրի մեջ ու տեսնում բամբակից լավ բան, ոսկի,  վերցնում է իրեն ու գնում տուն։</vt:lpstr>
      <vt:lpstr> Մի օրել ես անբան Հուռիի ամուսինը վերադառնում է տուն,  իրենից մի քիչ հետո էլ իր մայրն է գալիս նստում,  խոսում ու հետո մի բզեզ է մտնում տուն․  –Բարև ,  ուր էիր՞  բզեզ մորքուր,  էս ամուսինն էլ ասում․ - հո չես գժվել բզեզի հետ ես խոսում, - չէ չեմ գժվել, էս քո մորքուրն է շատ աշխատելուց բզեզ է դառել ։ Ու այս պատմությունից հետո ամուսինը Հուռիին չի թողնում ինչ որ բան անել։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Անբան Հուռի</dc:title>
  <dc:creator>Հասմիկ  Առաքելյան</dc:creator>
  <cp:lastModifiedBy>Հասմիկ  Առաքելյան</cp:lastModifiedBy>
  <cp:revision>4</cp:revision>
  <dcterms:created xsi:type="dcterms:W3CDTF">2022-05-08T10:12:43Z</dcterms:created>
  <dcterms:modified xsi:type="dcterms:W3CDTF">2022-05-11T06:03:15Z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0x010100BCECBE229EFE0945B5A2372362663CCC</vt:lpwstr>
  </property>
</Properties>
</file>